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22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47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20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70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40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7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37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23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48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8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71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5C08F-C3AA-449B-B51A-97590F29280B}" type="datetimeFigureOut">
              <a:rPr lang="es-ES" smtClean="0"/>
              <a:t>13/10/2012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553A-0CBA-4000-A76E-05255E2CF2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77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600"/>
            <a:ext cx="7772400" cy="1470025"/>
          </a:xfrm>
        </p:spPr>
        <p:txBody>
          <a:bodyPr/>
          <a:lstStyle/>
          <a:p>
            <a:r>
              <a:rPr lang="es-ES" dirty="0" smtClean="0"/>
              <a:t>Laberinto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Has clic para jugar.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211960" y="4005064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3383868" y="5098876"/>
            <a:ext cx="2232248" cy="1556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09882" y="5692606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Clic para jugar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7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Instrucciones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1. Usa el mouse para ir en el laberinto.</a:t>
            </a:r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2. Llega a la zona blanca y pasaras al siguiente      nivel.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3. NO te salgas de la línea roja.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71013" y="2132856"/>
            <a:ext cx="439248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71013" y="2492896"/>
            <a:ext cx="1512168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283181" y="2492896"/>
            <a:ext cx="432048" cy="15121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 rot="16200000">
            <a:off x="3192600" y="3032956"/>
            <a:ext cx="432048" cy="15121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164708" y="3573015"/>
            <a:ext cx="407292" cy="432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>
            <a:hlinkClick r:id="" action="ppaction://hlinkshowjump?jump=nextslide"/>
          </p:cNvPr>
          <p:cNvSpPr/>
          <p:nvPr/>
        </p:nvSpPr>
        <p:spPr>
          <a:xfrm>
            <a:off x="6516216" y="4865279"/>
            <a:ext cx="2304256" cy="1980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SIGUIENTE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580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54868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Nivel 1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310714" y="6137920"/>
            <a:ext cx="4833285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>
            <a:hlinkHover r:id="rId2" action="ppaction://hlinksldjump"/>
          </p:cNvPr>
          <p:cNvSpPr/>
          <p:nvPr/>
        </p:nvSpPr>
        <p:spPr>
          <a:xfrm>
            <a:off x="107504" y="6137919"/>
            <a:ext cx="720080" cy="720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92927" y="6137920"/>
            <a:ext cx="3538206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6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-18559"/>
            <a:ext cx="8229600" cy="711255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Nivel 2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6157807"/>
            <a:ext cx="4272571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4247456" y="6137920"/>
            <a:ext cx="4176464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>
            <a:hlinkHover r:id="rId2" action="ppaction://hlinksldjump"/>
          </p:cNvPr>
          <p:cNvSpPr/>
          <p:nvPr/>
        </p:nvSpPr>
        <p:spPr>
          <a:xfrm>
            <a:off x="8423920" y="6137920"/>
            <a:ext cx="720080" cy="720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88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828"/>
            <a:ext cx="8229600" cy="63408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Nivel 3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967536" y="6127804"/>
            <a:ext cx="4176464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 rot="5400000">
            <a:off x="3563380" y="5443728"/>
            <a:ext cx="2088232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 rot="5400000">
            <a:off x="4408493" y="4329100"/>
            <a:ext cx="1656184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700081" y="3861048"/>
            <a:ext cx="4176464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 rot="5400000">
            <a:off x="412049" y="3573016"/>
            <a:ext cx="1296144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700081" y="2606872"/>
            <a:ext cx="4176464" cy="72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 rot="5400000">
            <a:off x="4624517" y="2714884"/>
            <a:ext cx="864096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372489" y="2102816"/>
            <a:ext cx="864096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 rot="5400000">
            <a:off x="3933327" y="2023698"/>
            <a:ext cx="690039" cy="1882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10800000">
            <a:off x="4184205" y="1591647"/>
            <a:ext cx="692337" cy="1811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10800000">
            <a:off x="4876545" y="1591646"/>
            <a:ext cx="864096" cy="1811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10800000">
            <a:off x="5749196" y="1591646"/>
            <a:ext cx="864096" cy="1811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>
            <a:hlinkHover r:id="rId2" action="ppaction://hlinksldjump"/>
          </p:cNvPr>
          <p:cNvSpPr/>
          <p:nvPr/>
        </p:nvSpPr>
        <p:spPr>
          <a:xfrm>
            <a:off x="6306178" y="1231606"/>
            <a:ext cx="284820" cy="3600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4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ito del Exorcist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1913"/>
            <a:ext cx="8982075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5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50943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</Words>
  <Application>Microsoft Office PowerPoint</Application>
  <PresentationFormat>Presentación en pantalla (4:3)</PresentationFormat>
  <Paragraphs>16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Laberinto</vt:lpstr>
      <vt:lpstr>Instrucciones</vt:lpstr>
      <vt:lpstr>Nivel 1</vt:lpstr>
      <vt:lpstr>Nivel 2</vt:lpstr>
      <vt:lpstr>Nivel 3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Laberinto</dc:title>
  <dc:creator>angel eduardo</dc:creator>
  <cp:lastModifiedBy>angel eduardo</cp:lastModifiedBy>
  <cp:revision>5</cp:revision>
  <dcterms:created xsi:type="dcterms:W3CDTF">2012-10-14T00:39:14Z</dcterms:created>
  <dcterms:modified xsi:type="dcterms:W3CDTF">2012-10-14T01:41:56Z</dcterms:modified>
</cp:coreProperties>
</file>